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95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14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43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60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32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8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79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39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34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27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10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A9493-805F-40B5-9AB1-2811B2879332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13D02-F53C-481E-B9B0-79B52160B0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77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95536" y="1346992"/>
            <a:ext cx="2642592" cy="105841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1"/>
            <a:ext cx="8208912" cy="288032"/>
          </a:xfrm>
        </p:spPr>
        <p:txBody>
          <a:bodyPr>
            <a:normAutofit/>
          </a:bodyPr>
          <a:lstStyle/>
          <a:p>
            <a:pPr algn="r"/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Приложение №9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 отчету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620688"/>
            <a:ext cx="8280920" cy="57606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финансирования мероприятий по </a:t>
            </a:r>
            <a:r>
              <a:rPr lang="ru-RU" sz="6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цифровизации</a:t>
            </a: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общего образования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счет бюджетных ассигнований 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4454" y="1691534"/>
            <a:ext cx="238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Федеральный бюджет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5536" y="3427175"/>
            <a:ext cx="2642592" cy="10584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5326360"/>
            <a:ext cx="2642592" cy="10584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60673" y="5695692"/>
            <a:ext cx="1912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Местный бюджет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3828" y="3670176"/>
            <a:ext cx="2430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Региональный бюджет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00192" y="1340768"/>
            <a:ext cx="2642592" cy="105841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666098" y="1471040"/>
            <a:ext cx="19107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Федеральная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бщеобразовательная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40149" y="3429000"/>
            <a:ext cx="2642592" cy="10584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40149" y="5373216"/>
            <a:ext cx="2642592" cy="10584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725794" y="3573016"/>
            <a:ext cx="19107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Государственная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бщеобразовательная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25794" y="5554796"/>
            <a:ext cx="19107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бщеобразовательная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3110136" y="1840372"/>
            <a:ext cx="3118048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684745" y="2446524"/>
            <a:ext cx="0" cy="910468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112601" y="3937644"/>
            <a:ext cx="3118048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110136" y="5894271"/>
            <a:ext cx="3118048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716831" y="4595677"/>
            <a:ext cx="0" cy="730683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158114" y="1564322"/>
            <a:ext cx="30508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Субсидия на выполнение государственного задания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41400" y="1886635"/>
            <a:ext cx="1484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Субсидия на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ные цели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26809" y="4003162"/>
            <a:ext cx="1484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Субсидия на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ные цели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77349" y="3686835"/>
            <a:ext cx="30508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Субсидия на выполнение государственного задания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66060" y="5941913"/>
            <a:ext cx="1484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Субсидия на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ные цели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162058" y="5631051"/>
            <a:ext cx="29915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Субсидия на выполнение муниципального задания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69303" y="2708920"/>
            <a:ext cx="1087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Межбюджетные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трансферты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63688" y="4509120"/>
            <a:ext cx="1413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Субсидии местным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бюджетам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08190" y="4632231"/>
            <a:ext cx="8499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Субвенция</a:t>
            </a:r>
          </a:p>
          <a:p>
            <a:pPr algn="ctr"/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естным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бюджетам*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798996" y="4885431"/>
            <a:ext cx="1413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Иные межбюджетные трансферты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9118" y="6573362"/>
            <a:ext cx="85872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* На исполнение полномочий по обеспечению государственных гарантий реализации прав на получение общедоступного и бесплатного образования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4043" y="2636912"/>
            <a:ext cx="119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Иные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межбюджетные трансферты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676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89</Words>
  <Application>Microsoft Office PowerPoint</Application>
  <PresentationFormat>Экран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Приложение №9 к отчету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№ к отчету</dc:title>
  <dc:creator>Хоботова</dc:creator>
  <cp:lastModifiedBy>Челышева Елена Борисовна</cp:lastModifiedBy>
  <cp:revision>7</cp:revision>
  <dcterms:created xsi:type="dcterms:W3CDTF">2022-08-01T05:37:57Z</dcterms:created>
  <dcterms:modified xsi:type="dcterms:W3CDTF">2022-10-09T19:07:08Z</dcterms:modified>
</cp:coreProperties>
</file>